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221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442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8661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4882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1103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7322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3543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29762" algn="l" defTabSz="163244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/>
    <p:restoredTop sz="94694"/>
  </p:normalViewPr>
  <p:slideViewPr>
    <p:cSldViewPr>
      <p:cViewPr varScale="1">
        <p:scale>
          <a:sx n="86" d="100"/>
          <a:sy n="86" d="100"/>
        </p:scale>
        <p:origin x="1280" y="208"/>
      </p:cViewPr>
      <p:guideLst>
        <p:guide orient="horz" pos="3241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38"/>
            <a:ext cx="15544800" cy="2205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2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7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29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1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63151" y="823914"/>
            <a:ext cx="10972800" cy="1755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2" y="823914"/>
            <a:ext cx="32619951" cy="1755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2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8" y="6610352"/>
            <a:ext cx="15544800" cy="2043114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8" y="4360071"/>
            <a:ext cx="15544800" cy="2250281"/>
          </a:xfrm>
        </p:spPr>
        <p:txBody>
          <a:bodyPr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1622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44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4866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48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11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73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354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2976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2" y="4800602"/>
            <a:ext cx="21796376" cy="13577888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9576" y="4800602"/>
            <a:ext cx="21796375" cy="13577888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0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2302670"/>
            <a:ext cx="8080376" cy="959643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16221" indent="0">
              <a:buNone/>
              <a:defRPr sz="3700" b="1"/>
            </a:lvl2pPr>
            <a:lvl3pPr marL="1632442" indent="0">
              <a:buNone/>
              <a:defRPr sz="3200" b="1"/>
            </a:lvl3pPr>
            <a:lvl4pPr marL="2448661" indent="0">
              <a:buNone/>
              <a:defRPr sz="2800" b="1"/>
            </a:lvl4pPr>
            <a:lvl5pPr marL="3264882" indent="0">
              <a:buNone/>
              <a:defRPr sz="2800" b="1"/>
            </a:lvl5pPr>
            <a:lvl6pPr marL="4081103" indent="0">
              <a:buNone/>
              <a:defRPr sz="2800" b="1"/>
            </a:lvl6pPr>
            <a:lvl7pPr marL="4897322" indent="0">
              <a:buNone/>
              <a:defRPr sz="2800" b="1"/>
            </a:lvl7pPr>
            <a:lvl8pPr marL="5713543" indent="0">
              <a:buNone/>
              <a:defRPr sz="2800" b="1"/>
            </a:lvl8pPr>
            <a:lvl9pPr marL="6529762" indent="0">
              <a:buNone/>
              <a:defRPr sz="2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2" y="3262314"/>
            <a:ext cx="8080376" cy="5926932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2" y="2302670"/>
            <a:ext cx="8083551" cy="959643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16221" indent="0">
              <a:buNone/>
              <a:defRPr sz="3700" b="1"/>
            </a:lvl2pPr>
            <a:lvl3pPr marL="1632442" indent="0">
              <a:buNone/>
              <a:defRPr sz="3200" b="1"/>
            </a:lvl3pPr>
            <a:lvl4pPr marL="2448661" indent="0">
              <a:buNone/>
              <a:defRPr sz="2800" b="1"/>
            </a:lvl4pPr>
            <a:lvl5pPr marL="3264882" indent="0">
              <a:buNone/>
              <a:defRPr sz="2800" b="1"/>
            </a:lvl5pPr>
            <a:lvl6pPr marL="4081103" indent="0">
              <a:buNone/>
              <a:defRPr sz="2800" b="1"/>
            </a:lvl6pPr>
            <a:lvl7pPr marL="4897322" indent="0">
              <a:buNone/>
              <a:defRPr sz="2800" b="1"/>
            </a:lvl7pPr>
            <a:lvl8pPr marL="5713543" indent="0">
              <a:buNone/>
              <a:defRPr sz="2800" b="1"/>
            </a:lvl8pPr>
            <a:lvl9pPr marL="6529762" indent="0">
              <a:buNone/>
              <a:defRPr sz="2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2" y="3262314"/>
            <a:ext cx="8083551" cy="5926932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6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409576"/>
            <a:ext cx="6016625" cy="1743075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1" y="409576"/>
            <a:ext cx="10223500" cy="8779671"/>
          </a:xfrm>
        </p:spPr>
        <p:txBody>
          <a:bodyPr/>
          <a:lstStyle>
            <a:lvl1pPr>
              <a:defRPr sz="5600"/>
            </a:lvl1pPr>
            <a:lvl2pPr>
              <a:defRPr sz="5100"/>
            </a:lvl2pPr>
            <a:lvl3pPr>
              <a:defRPr sz="44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152653"/>
            <a:ext cx="6016625" cy="7036594"/>
          </a:xfrm>
        </p:spPr>
        <p:txBody>
          <a:bodyPr/>
          <a:lstStyle>
            <a:lvl1pPr marL="0" indent="0">
              <a:buNone/>
              <a:defRPr sz="2500"/>
            </a:lvl1pPr>
            <a:lvl2pPr marL="816221" indent="0">
              <a:buNone/>
              <a:defRPr sz="2200"/>
            </a:lvl2pPr>
            <a:lvl3pPr marL="1632442" indent="0">
              <a:buNone/>
              <a:defRPr sz="1800"/>
            </a:lvl3pPr>
            <a:lvl4pPr marL="2448661" indent="0">
              <a:buNone/>
              <a:defRPr sz="1600"/>
            </a:lvl4pPr>
            <a:lvl5pPr marL="3264882" indent="0">
              <a:buNone/>
              <a:defRPr sz="1600"/>
            </a:lvl5pPr>
            <a:lvl6pPr marL="4081103" indent="0">
              <a:buNone/>
              <a:defRPr sz="1600"/>
            </a:lvl6pPr>
            <a:lvl7pPr marL="4897322" indent="0">
              <a:buNone/>
              <a:defRPr sz="1600"/>
            </a:lvl7pPr>
            <a:lvl8pPr marL="5713543" indent="0">
              <a:buNone/>
              <a:defRPr sz="1600"/>
            </a:lvl8pPr>
            <a:lvl9pPr marL="652976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0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1"/>
            <a:ext cx="10972800" cy="850107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600"/>
            </a:lvl1pPr>
            <a:lvl2pPr marL="816221" indent="0">
              <a:buNone/>
              <a:defRPr sz="5100"/>
            </a:lvl2pPr>
            <a:lvl3pPr marL="1632442" indent="0">
              <a:buNone/>
              <a:defRPr sz="4400"/>
            </a:lvl3pPr>
            <a:lvl4pPr marL="2448661" indent="0">
              <a:buNone/>
              <a:defRPr sz="3700"/>
            </a:lvl4pPr>
            <a:lvl5pPr marL="3264882" indent="0">
              <a:buNone/>
              <a:defRPr sz="3700"/>
            </a:lvl5pPr>
            <a:lvl6pPr marL="4081103" indent="0">
              <a:buNone/>
              <a:defRPr sz="3700"/>
            </a:lvl6pPr>
            <a:lvl7pPr marL="4897322" indent="0">
              <a:buNone/>
              <a:defRPr sz="3700"/>
            </a:lvl7pPr>
            <a:lvl8pPr marL="5713543" indent="0">
              <a:buNone/>
              <a:defRPr sz="3700"/>
            </a:lvl8pPr>
            <a:lvl9pPr marL="6529762" indent="0">
              <a:buNone/>
              <a:defRPr sz="3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8"/>
            <a:ext cx="10972800" cy="1207294"/>
          </a:xfrm>
        </p:spPr>
        <p:txBody>
          <a:bodyPr/>
          <a:lstStyle>
            <a:lvl1pPr marL="0" indent="0">
              <a:buNone/>
              <a:defRPr sz="2500"/>
            </a:lvl1pPr>
            <a:lvl2pPr marL="816221" indent="0">
              <a:buNone/>
              <a:defRPr sz="2200"/>
            </a:lvl2pPr>
            <a:lvl3pPr marL="1632442" indent="0">
              <a:buNone/>
              <a:defRPr sz="1800"/>
            </a:lvl3pPr>
            <a:lvl4pPr marL="2448661" indent="0">
              <a:buNone/>
              <a:defRPr sz="1600"/>
            </a:lvl4pPr>
            <a:lvl5pPr marL="3264882" indent="0">
              <a:buNone/>
              <a:defRPr sz="1600"/>
            </a:lvl5pPr>
            <a:lvl6pPr marL="4081103" indent="0">
              <a:buNone/>
              <a:defRPr sz="1600"/>
            </a:lvl6pPr>
            <a:lvl7pPr marL="4897322" indent="0">
              <a:buNone/>
              <a:defRPr sz="1600"/>
            </a:lvl7pPr>
            <a:lvl8pPr marL="5713543" indent="0">
              <a:buNone/>
              <a:defRPr sz="1600"/>
            </a:lvl8pPr>
            <a:lvl9pPr marL="652976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44" tIns="81621" rIns="163244" bIns="8162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1"/>
            <a:ext cx="16459200" cy="6788945"/>
          </a:xfrm>
          <a:prstGeom prst="rect">
            <a:avLst/>
          </a:prstGeom>
        </p:spPr>
        <p:txBody>
          <a:bodyPr vert="horz" lIns="163244" tIns="81621" rIns="163244" bIns="81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</p:spPr>
        <p:txBody>
          <a:bodyPr vert="horz" lIns="163244" tIns="81621" rIns="163244" bIns="81621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84B3-2C4C-4B1C-906C-BE3E09AB484D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27"/>
            <a:ext cx="5791200" cy="547688"/>
          </a:xfrm>
          <a:prstGeom prst="rect">
            <a:avLst/>
          </a:prstGeom>
        </p:spPr>
        <p:txBody>
          <a:bodyPr vert="horz" lIns="163244" tIns="81621" rIns="163244" bIns="81621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7"/>
            <a:ext cx="4267200" cy="547688"/>
          </a:xfrm>
          <a:prstGeom prst="rect">
            <a:avLst/>
          </a:prstGeom>
        </p:spPr>
        <p:txBody>
          <a:bodyPr vert="horz" lIns="163244" tIns="81621" rIns="163244" bIns="81621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7E69-1C57-428D-944B-923891D2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2442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165" indent="-612165" algn="l" defTabSz="1632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358" indent="-510137" algn="l" defTabSz="1632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550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6771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672990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489212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305432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121653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6937872" indent="-408111" algn="l" defTabSz="1632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221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442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8661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4882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103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7322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3543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29762" algn="l" defTabSz="1632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n.edu/nondiscrimination%22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04800"/>
            <a:ext cx="10200005" cy="52908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533024"/>
            <a:ext cx="18288000" cy="269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entury Gothic" panose="020B0502020202020204" pitchFamily="34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This template is 1920 x 1080 pixels</a:t>
            </a:r>
            <a:br>
              <a:rPr lang="en-US" sz="5400" dirty="0">
                <a:latin typeface="Century Gothic" panose="020B0502020202020204" pitchFamily="34" charset="0"/>
                <a:ea typeface="Adobe Heiti Std R" panose="020B0400000000000000" pitchFamily="34" charset="-128"/>
                <a:cs typeface="Times New Roman" panose="02020603050405020304" pitchFamily="18" charset="0"/>
              </a:rPr>
            </a:br>
            <a:r>
              <a:rPr lang="en-US" sz="5400" dirty="0">
                <a:latin typeface="Century Gothic" panose="020B0502020202020204" pitchFamily="34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or 20 inches x 11.25 inches and </a:t>
            </a:r>
            <a:br>
              <a:rPr lang="en-US" sz="5400" dirty="0">
                <a:latin typeface="Century Gothic" panose="020B0502020202020204" pitchFamily="34" charset="0"/>
                <a:ea typeface="Adobe Heiti Std R" panose="020B0400000000000000" pitchFamily="34" charset="-128"/>
                <a:cs typeface="Times New Roman" panose="02020603050405020304" pitchFamily="18" charset="0"/>
              </a:rPr>
            </a:br>
            <a:r>
              <a:rPr lang="en-US" sz="5400" dirty="0">
                <a:latin typeface="Century Gothic" panose="020B0502020202020204" pitchFamily="34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is formatted for the ICS.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49BD7E-206C-D643-BFD3-C70BAC3153C2}"/>
              </a:ext>
            </a:extLst>
          </p:cNvPr>
          <p:cNvSpPr/>
          <p:nvPr/>
        </p:nvSpPr>
        <p:spPr>
          <a:xfrm>
            <a:off x="0" y="9410700"/>
            <a:ext cx="18288000" cy="51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entury Gothic" panose="020B0502020202020204" pitchFamily="34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entury Gothic" panose="020B0502020202020204" pitchFamily="34" charset="0"/>
              </a:rPr>
              <a:t>CSN is an equal employment opportunity/affirmative action institution. For more information, please visit: </a:t>
            </a:r>
            <a:r>
              <a:rPr lang="en-US" sz="1200" dirty="0">
                <a:latin typeface="Century Gothic" panose="020B0502020202020204" pitchFamily="34" charset="0"/>
                <a:hlinkClick r:id="rId3" tooltip="https://www.csn.edu/nondiscrimination%22"/>
              </a:rPr>
              <a:t>www.csn.edu/nondiscrimination</a:t>
            </a:r>
            <a:r>
              <a:rPr lang="en-US" sz="12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99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49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Eric.Garner@csn.edu</dc:creator>
  <cp:lastModifiedBy>Garner, Eric</cp:lastModifiedBy>
  <cp:revision>17</cp:revision>
  <dcterms:created xsi:type="dcterms:W3CDTF">2013-12-09T23:10:02Z</dcterms:created>
  <dcterms:modified xsi:type="dcterms:W3CDTF">2020-02-11T00:03:13Z</dcterms:modified>
</cp:coreProperties>
</file>